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106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6395E-1617-4F29-8953-93215D7F2BC6}" type="datetimeFigureOut">
              <a:rPr lang="zh-TW" altLang="en-US" smtClean="0"/>
              <a:t>2023/8/18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A0E7A-C7FB-4382-BF99-591610182E0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3336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6395E-1617-4F29-8953-93215D7F2BC6}" type="datetimeFigureOut">
              <a:rPr lang="zh-TW" altLang="en-US" smtClean="0"/>
              <a:t>2023/8/18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A0E7A-C7FB-4382-BF99-591610182E0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02587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6395E-1617-4F29-8953-93215D7F2BC6}" type="datetimeFigureOut">
              <a:rPr lang="zh-TW" altLang="en-US" smtClean="0"/>
              <a:t>2023/8/18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A0E7A-C7FB-4382-BF99-591610182E0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1935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6395E-1617-4F29-8953-93215D7F2BC6}" type="datetimeFigureOut">
              <a:rPr lang="zh-TW" altLang="en-US" smtClean="0"/>
              <a:t>2023/8/18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A0E7A-C7FB-4382-BF99-591610182E0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424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6395E-1617-4F29-8953-93215D7F2BC6}" type="datetimeFigureOut">
              <a:rPr lang="zh-TW" altLang="en-US" smtClean="0"/>
              <a:t>2023/8/18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A0E7A-C7FB-4382-BF99-591610182E0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21583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6395E-1617-4F29-8953-93215D7F2BC6}" type="datetimeFigureOut">
              <a:rPr lang="zh-TW" altLang="en-US" smtClean="0"/>
              <a:t>2023/8/18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A0E7A-C7FB-4382-BF99-591610182E0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2408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6395E-1617-4F29-8953-93215D7F2BC6}" type="datetimeFigureOut">
              <a:rPr lang="zh-TW" altLang="en-US" smtClean="0"/>
              <a:t>2023/8/18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A0E7A-C7FB-4382-BF99-591610182E0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685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6395E-1617-4F29-8953-93215D7F2BC6}" type="datetimeFigureOut">
              <a:rPr lang="zh-TW" altLang="en-US" smtClean="0"/>
              <a:t>2023/8/18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A0E7A-C7FB-4382-BF99-591610182E0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7109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6395E-1617-4F29-8953-93215D7F2BC6}" type="datetimeFigureOut">
              <a:rPr lang="zh-TW" altLang="en-US" smtClean="0"/>
              <a:t>2023/8/18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A0E7A-C7FB-4382-BF99-591610182E0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301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6395E-1617-4F29-8953-93215D7F2BC6}" type="datetimeFigureOut">
              <a:rPr lang="zh-TW" altLang="en-US" smtClean="0"/>
              <a:t>2023/8/18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A0E7A-C7FB-4382-BF99-591610182E0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527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6395E-1617-4F29-8953-93215D7F2BC6}" type="datetimeFigureOut">
              <a:rPr lang="zh-TW" altLang="en-US" smtClean="0"/>
              <a:t>2023/8/18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A0E7A-C7FB-4382-BF99-591610182E0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5199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C6395E-1617-4F29-8953-93215D7F2BC6}" type="datetimeFigureOut">
              <a:rPr lang="zh-TW" altLang="en-US" smtClean="0"/>
              <a:t>2023/8/18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A0E7A-C7FB-4382-BF99-591610182E0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95540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67544" y="2132856"/>
            <a:ext cx="5398368" cy="1470025"/>
          </a:xfrm>
        </p:spPr>
        <p:txBody>
          <a:bodyPr>
            <a:normAutofit/>
          </a:bodyPr>
          <a:lstStyle/>
          <a:p>
            <a:r>
              <a:rPr lang="zh-TW" altLang="en-US" sz="8000" dirty="0">
                <a:latin typeface="華康超圓體(P)" pitchFamily="34" charset="-120"/>
                <a:ea typeface="華康超圓體(P)" pitchFamily="34" charset="-120"/>
              </a:rPr>
              <a:t>交通安全週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11560" y="3861048"/>
            <a:ext cx="5536704" cy="1152128"/>
          </a:xfrm>
        </p:spPr>
        <p:txBody>
          <a:bodyPr>
            <a:normAutofit/>
          </a:bodyPr>
          <a:lstStyle/>
          <a:p>
            <a:r>
              <a:rPr lang="zh-TW" altLang="en-US" sz="6600" dirty="0" smtClean="0">
                <a:solidFill>
                  <a:schemeClr val="accent2"/>
                </a:solidFill>
                <a:latin typeface="華康超圓體(P)" pitchFamily="34" charset="-120"/>
                <a:ea typeface="華康超圓體(P)" pitchFamily="34" charset="-120"/>
              </a:rPr>
              <a:t>路口停讓行</a:t>
            </a:r>
            <a:endParaRPr lang="zh-TW" altLang="en-US" sz="6600" dirty="0">
              <a:solidFill>
                <a:schemeClr val="accent2"/>
              </a:solidFill>
              <a:latin typeface="華康超圓體(P)" pitchFamily="34" charset="-120"/>
              <a:ea typeface="華康超圓體(P)" pitchFamily="34" charset="-12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274" y="1196752"/>
            <a:ext cx="2818101" cy="2144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0687" y="3645024"/>
            <a:ext cx="2869960" cy="2153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7353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9144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609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9144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04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9144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266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9144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386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9144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0924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931" y="0"/>
            <a:ext cx="50161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448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9144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068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9144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5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9144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558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9144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084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1389</TotalTime>
  <Words>6</Words>
  <Application>Microsoft Office PowerPoint</Application>
  <PresentationFormat>如螢幕大小 (4:3)</PresentationFormat>
  <Paragraphs>2</Paragraphs>
  <Slides>11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6" baseType="lpstr">
      <vt:lpstr>華康超圓體(P)</vt:lpstr>
      <vt:lpstr>新細明體</vt:lpstr>
      <vt:lpstr>Arial</vt:lpstr>
      <vt:lpstr>Calibri</vt:lpstr>
      <vt:lpstr>Office 佈景主題</vt:lpstr>
      <vt:lpstr>交通安全週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交通安全週</dc:title>
  <dc:creator>訓育組長</dc:creator>
  <cp:lastModifiedBy>User</cp:lastModifiedBy>
  <cp:revision>4</cp:revision>
  <dcterms:created xsi:type="dcterms:W3CDTF">2020-09-03T08:31:26Z</dcterms:created>
  <dcterms:modified xsi:type="dcterms:W3CDTF">2023-08-18T07:03:05Z</dcterms:modified>
</cp:coreProperties>
</file>